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1"/>
  </p:normalViewPr>
  <p:slideViewPr>
    <p:cSldViewPr snapToGrid="0" snapToObjects="1">
      <p:cViewPr varScale="1">
        <p:scale>
          <a:sx n="87" d="100"/>
          <a:sy n="87" d="100"/>
        </p:scale>
        <p:origin x="29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10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03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78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8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07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41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76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9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97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20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98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2DDDE-6174-6B49-9112-0DDACF1A3C2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D532F-E3B1-B740-8ECB-E3ADC1D22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27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https://onlinelibrary.wiley.com/cms/asset/7644f951-5962-40a8-88fc-0cff9f127ab1/mcontent.gif" TargetMode="External"/><Relationship Id="rId5" Type="http://schemas.openxmlformats.org/officeDocument/2006/relationships/image" Target="../media/image3.gif"/><Relationship Id="rId4" Type="http://schemas.openxmlformats.org/officeDocument/2006/relationships/image" Target="https://joliot.cea.fr/drf/joliot/PublishingImages/Entites_de_recherche/I2BC_Saclay/SB2SM/LMB/photospirulineax2.jpg?RenditionID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édéric Joliot Institute for Life Sciences - Regulatory mechanisms in  photosynthetic organisms">
            <a:extLst>
              <a:ext uri="{FF2B5EF4-FFF2-40B4-BE49-F238E27FC236}">
                <a16:creationId xmlns:a16="http://schemas.microsoft.com/office/drawing/2014/main" id="{B0B795E1-D95C-E641-B31C-C0BB047A7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44" y="3780403"/>
            <a:ext cx="6858000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F8766634-77EE-744E-A061-CA63CF240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Image 1" descr="Frédéric Joliot Institute for Life Sciences - Regulatory mechanisms in  photosynthetic organisms">
            <a:extLst>
              <a:ext uri="{FF2B5EF4-FFF2-40B4-BE49-F238E27FC236}">
                <a16:creationId xmlns:a16="http://schemas.microsoft.com/office/drawing/2014/main" id="{E89B432A-188F-5443-898E-375A3CC72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" y="5555228"/>
            <a:ext cx="6880544" cy="4350772"/>
          </a:xfrm>
          <a:prstGeom prst="rect">
            <a:avLst/>
          </a:prstGeom>
          <a:noFill/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154890F0-8909-AC48-8545-0A818963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Repair of the (6–4) Photoproduct by DNA Photolyase Requires Two Photons -  Yamamoto - 2013 - Angewandte Chemie International Edition - Wiley Online  Library">
            <a:extLst>
              <a:ext uri="{FF2B5EF4-FFF2-40B4-BE49-F238E27FC236}">
                <a16:creationId xmlns:a16="http://schemas.microsoft.com/office/drawing/2014/main" id="{74217F32-01BB-7847-A6B6-04A1A8F10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93174"/>
            <a:ext cx="346710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E514B2B-3DAE-CD4F-8199-FD9B620F5537}"/>
              </a:ext>
            </a:extLst>
          </p:cNvPr>
          <p:cNvSpPr txBox="1"/>
          <p:nvPr/>
        </p:nvSpPr>
        <p:spPr>
          <a:xfrm>
            <a:off x="15951" y="124579"/>
            <a:ext cx="6450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Journées Françaises de Photosynthèse</a:t>
            </a:r>
          </a:p>
          <a:p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9</a:t>
            </a:r>
            <a:r>
              <a:rPr lang="fr-FR" sz="2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th</a:t>
            </a: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-10</a:t>
            </a:r>
            <a:r>
              <a:rPr lang="fr-FR" sz="2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th</a:t>
            </a: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 </a:t>
            </a:r>
            <a:r>
              <a:rPr lang="fr-F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June</a:t>
            </a: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 2022</a:t>
            </a:r>
          </a:p>
          <a:p>
            <a:r>
              <a:rPr lang="fr-F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Gif</a:t>
            </a: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halkduster"/>
                <a:cs typeface="Chalkduster"/>
              </a:rPr>
              <a:t> sur Yvette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9A4AC39-2459-624F-AB65-054DB2499011}"/>
              </a:ext>
            </a:extLst>
          </p:cNvPr>
          <p:cNvSpPr txBox="1"/>
          <p:nvPr/>
        </p:nvSpPr>
        <p:spPr>
          <a:xfrm>
            <a:off x="-22544" y="5592026"/>
            <a:ext cx="6925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Noam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Adir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(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Technicon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Haifa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;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Israel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) </a:t>
            </a: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Art van der Est </a:t>
            </a: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(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Brock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University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, Canada)</a:t>
            </a: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Ginga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Shimakawa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(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KwanseiUniversity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,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Japan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)</a:t>
            </a:r>
          </a:p>
          <a:p>
            <a:endParaRPr lang="fr-FR" sz="2400" b="1" dirty="0">
              <a:solidFill>
                <a:schemeClr val="bg1"/>
              </a:solidFill>
              <a:latin typeface="Chalkduster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Damien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Sorrigué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(Cadarache)</a:t>
            </a:r>
          </a:p>
          <a:p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Xenie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Johnson (CEA Saclay)</a:t>
            </a: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Helene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Lunay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(Marseille)</a:t>
            </a:r>
          </a:p>
          <a:p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Tania 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Tibiletti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 (</a:t>
            </a:r>
            <a:r>
              <a:rPr lang="fr-FR" sz="2400" b="1" dirty="0" err="1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saclay</a:t>
            </a:r>
            <a:r>
              <a:rPr lang="fr-FR" sz="2400" b="1" dirty="0">
                <a:solidFill>
                  <a:schemeClr val="bg1"/>
                </a:solidFill>
                <a:latin typeface="Chalkduster" panose="03050602040202020205" pitchFamily="66" charset="77"/>
                <a:ea typeface="Ayuthaya" pitchFamily="2" charset="-34"/>
                <a:cs typeface="Ayuthaya" pitchFamily="2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1842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56</Words>
  <Application>Microsoft Macintosh PowerPoint</Application>
  <PresentationFormat>Format A4 (210 x 297 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Chalkduster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Francesca</dc:creator>
  <cp:lastModifiedBy>Francesca</cp:lastModifiedBy>
  <cp:revision>1</cp:revision>
  <dcterms:created xsi:type="dcterms:W3CDTF">2022-02-08T16:58:48Z</dcterms:created>
  <dcterms:modified xsi:type="dcterms:W3CDTF">2022-02-08T17:11:49Z</dcterms:modified>
</cp:coreProperties>
</file>